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1374100" cy="15113000"/>
  <p:notesSz cx="6858000" cy="9144000"/>
  <p:embeddedFontLst>
    <p:embeddedFont>
      <p:font typeface="Athiti" panose="00000500000000000000" pitchFamily="2" charset="-34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B Adman X" panose="02000506090000020004" pitchFamily="2" charset="-34"/>
      <p:regular r:id="rId14"/>
      <p:bold r:id="rId15"/>
      <p:italic r:id="rId16"/>
      <p:boldItalic r:id="rId17"/>
    </p:embeddedFont>
    <p:embeddedFont>
      <p:font typeface="JS Sadayu" panose="02000000000000000000" pitchFamily="2" charset="-34"/>
      <p:bold r:id="rId18"/>
      <p:boldItalic r:id="rId19"/>
    </p:embeddedFont>
    <p:embeddedFont>
      <p:font typeface="Serithai SemiBold" panose="020B0604020202020204" charset="-34"/>
      <p:regular r:id="rId20"/>
    </p:embeddedFont>
    <p:embeddedFont>
      <p:font typeface="ฟ้อนต์ Medium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4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622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A22FD-82A8-4A02-B354-0456E453744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55E9-F08A-4056-9898-EF851755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E9-F08A-4056-9898-EF8517557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866" r="558" b="4282"/>
          <a:stretch>
            <a:fillRect/>
          </a:stretch>
        </p:blipFill>
        <p:spPr>
          <a:xfrm>
            <a:off x="4249223" y="759012"/>
            <a:ext cx="2212760" cy="22719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0580" y="784527"/>
            <a:ext cx="2681014" cy="224646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715275" y="4011474"/>
            <a:ext cx="13791747" cy="1379169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5843" t="-22408" r="-46893" b="-1259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692000" y="4011474"/>
            <a:ext cx="13685706" cy="1368570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E4CD9">
                <a:alpha val="40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46765" y="3229696"/>
            <a:ext cx="13576175" cy="1357617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7E4CD9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746765" y="5198620"/>
            <a:ext cx="12096338" cy="1209633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93975">
            <a:off x="5484" y="3025"/>
            <a:ext cx="3455653" cy="345565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38271" y="4950970"/>
            <a:ext cx="8815379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60"/>
              </a:lnSpc>
            </a:pPr>
            <a:r>
              <a:rPr lang="en-US" sz="16000" b="1" dirty="0">
                <a:solidFill>
                  <a:srgbClr val="7E4CD9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Template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1588" y="12838963"/>
            <a:ext cx="832206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 err="1">
                <a:solidFill>
                  <a:srgbClr val="000000"/>
                </a:solidFill>
                <a:cs typeface="Serithai Medium"/>
              </a:rPr>
              <a:t>กรมสนับสนุนบริการสุขภาพ</a:t>
            </a:r>
            <a:endParaRPr lang="en-US" sz="6000" dirty="0">
              <a:solidFill>
                <a:srgbClr val="000000"/>
              </a:solidFill>
              <a:cs typeface="Serithai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55457" y="14051645"/>
            <a:ext cx="65700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cs typeface="Serithai Medium"/>
              </a:rPr>
              <a:t>กลุ่มประชาสัมพันธ์ สำนักงานเลขานุการกรม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2000" y="7020434"/>
            <a:ext cx="7869593" cy="209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8"/>
              </a:lnSpc>
            </a:pPr>
            <a:r>
              <a:rPr lang="en-US" sz="15000" b="1" dirty="0" err="1">
                <a:solidFill>
                  <a:srgbClr val="0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Powerpoint</a:t>
            </a:r>
            <a:endParaRPr lang="en-US" sz="15000" b="1" dirty="0">
              <a:solidFill>
                <a:srgbClr val="0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3EC471-ACE6-02EA-87A2-AF252A9AB59A}"/>
              </a:ext>
            </a:extLst>
          </p:cNvPr>
          <p:cNvSpPr/>
          <p:nvPr/>
        </p:nvSpPr>
        <p:spPr>
          <a:xfrm>
            <a:off x="21371642" y="4011474"/>
            <a:ext cx="4469062" cy="146702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D93DC-D9FE-FC3C-4C35-C3FCB74C0794}"/>
              </a:ext>
            </a:extLst>
          </p:cNvPr>
          <p:cNvSpPr/>
          <p:nvPr/>
        </p:nvSpPr>
        <p:spPr>
          <a:xfrm rot="16200000">
            <a:off x="14226137" y="10057710"/>
            <a:ext cx="4469062" cy="146702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DDC80F-23C2-17E0-4003-5CBE82B15704}"/>
              </a:ext>
            </a:extLst>
          </p:cNvPr>
          <p:cNvSpPr/>
          <p:nvPr/>
        </p:nvSpPr>
        <p:spPr>
          <a:xfrm>
            <a:off x="1236222" y="9845754"/>
            <a:ext cx="18901656" cy="4518670"/>
          </a:xfrm>
          <a:prstGeom prst="roundRect">
            <a:avLst/>
          </a:prstGeom>
          <a:solidFill>
            <a:srgbClr val="7E4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12396984" y="-1041351"/>
            <a:ext cx="8322112" cy="832211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E4C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5866" r="558" b="4282"/>
          <a:stretch>
            <a:fillRect/>
          </a:stretch>
        </p:blipFill>
        <p:spPr>
          <a:xfrm>
            <a:off x="2106570" y="748576"/>
            <a:ext cx="1210202" cy="12425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47265" y="762530"/>
            <a:ext cx="1466298" cy="122863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702425" y="-735895"/>
            <a:ext cx="7711231" cy="771120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7066" r="-26707" b="-2277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106570" y="3343142"/>
            <a:ext cx="9649077" cy="2052505"/>
            <a:chOff x="0" y="0"/>
            <a:chExt cx="1729006" cy="3677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29006" cy="367786"/>
            </a:xfrm>
            <a:custGeom>
              <a:avLst/>
              <a:gdLst/>
              <a:ahLst/>
              <a:cxnLst/>
              <a:rect l="l" t="t" r="r" b="b"/>
              <a:pathLst>
                <a:path w="1729006" h="367786">
                  <a:moveTo>
                    <a:pt x="59374" y="0"/>
                  </a:moveTo>
                  <a:lnTo>
                    <a:pt x="1669632" y="0"/>
                  </a:lnTo>
                  <a:cubicBezTo>
                    <a:pt x="1685379" y="0"/>
                    <a:pt x="1700481" y="6255"/>
                    <a:pt x="1711615" y="17390"/>
                  </a:cubicBezTo>
                  <a:cubicBezTo>
                    <a:pt x="1722750" y="28525"/>
                    <a:pt x="1729006" y="43627"/>
                    <a:pt x="1729006" y="59374"/>
                  </a:cubicBezTo>
                  <a:lnTo>
                    <a:pt x="1729006" y="308412"/>
                  </a:lnTo>
                  <a:cubicBezTo>
                    <a:pt x="1729006" y="324159"/>
                    <a:pt x="1722750" y="339261"/>
                    <a:pt x="1711615" y="350396"/>
                  </a:cubicBezTo>
                  <a:cubicBezTo>
                    <a:pt x="1700481" y="361530"/>
                    <a:pt x="1685379" y="367786"/>
                    <a:pt x="1669632" y="367786"/>
                  </a:cubicBezTo>
                  <a:lnTo>
                    <a:pt x="59374" y="367786"/>
                  </a:lnTo>
                  <a:cubicBezTo>
                    <a:pt x="43627" y="367786"/>
                    <a:pt x="28525" y="361530"/>
                    <a:pt x="17390" y="350396"/>
                  </a:cubicBezTo>
                  <a:cubicBezTo>
                    <a:pt x="6255" y="339261"/>
                    <a:pt x="0" y="324159"/>
                    <a:pt x="0" y="308412"/>
                  </a:cubicBezTo>
                  <a:lnTo>
                    <a:pt x="0" y="59374"/>
                  </a:lnTo>
                  <a:cubicBezTo>
                    <a:pt x="0" y="43627"/>
                    <a:pt x="6255" y="28525"/>
                    <a:pt x="17390" y="17390"/>
                  </a:cubicBezTo>
                  <a:cubicBezTo>
                    <a:pt x="28525" y="6255"/>
                    <a:pt x="43627" y="0"/>
                    <a:pt x="59374" y="0"/>
                  </a:cubicBezTo>
                  <a:close/>
                </a:path>
              </a:pathLst>
            </a:custGeom>
            <a:solidFill>
              <a:srgbClr val="7E4CD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12000" y="9596117"/>
            <a:ext cx="4536000" cy="48549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06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230134" y="10208660"/>
            <a:ext cx="818716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ฟ้อนต์ Medium"/>
              </a:rPr>
              <a:t>Template Powerpoint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9182" y="5714584"/>
            <a:ext cx="9452475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</a:t>
            </a:r>
            <a:endParaRPr lang="en-US" sz="4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</a:t>
            </a:r>
            <a:endParaRPr lang="en-US" sz="4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</a:t>
            </a:r>
            <a:endParaRPr lang="en-US" sz="4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</a:t>
            </a:r>
            <a:endParaRPr lang="en-US" sz="4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</a:t>
            </a:r>
            <a:endParaRPr lang="en-US" sz="4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30134" y="11554851"/>
            <a:ext cx="1685347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4"/>
              </a:lnSpc>
            </a:pPr>
            <a:r>
              <a:rPr lang="en-US" sz="4500" spc="277" dirty="0">
                <a:solidFill>
                  <a:srgbClr val="FFFFFF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-1248035" y="1212727"/>
            <a:ext cx="3974811" cy="15452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CF168F-ECCC-9E78-098D-A5F5387079A0}"/>
              </a:ext>
            </a:extLst>
          </p:cNvPr>
          <p:cNvSpPr/>
          <p:nvPr/>
        </p:nvSpPr>
        <p:spPr>
          <a:xfrm>
            <a:off x="10001250" y="-1892300"/>
            <a:ext cx="12420600" cy="18902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784C17A5-5266-EA1F-C223-BB7C15EA3F7C}"/>
              </a:ext>
            </a:extLst>
          </p:cNvPr>
          <p:cNvSpPr txBox="1"/>
          <p:nvPr/>
        </p:nvSpPr>
        <p:spPr>
          <a:xfrm>
            <a:off x="3182529" y="3432409"/>
            <a:ext cx="7869593" cy="209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8"/>
              </a:lnSpc>
            </a:pPr>
            <a:r>
              <a:rPr lang="en-US" sz="15000" b="1" dirty="0" err="1">
                <a:solidFill>
                  <a:srgbClr val="0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Powerpoint</a:t>
            </a:r>
            <a:endParaRPr lang="en-US" sz="15000" b="1" dirty="0">
              <a:solidFill>
                <a:srgbClr val="0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11189195" y="41893"/>
            <a:ext cx="10152912" cy="10152912"/>
          </a:xfrm>
          <a:prstGeom prst="rect">
            <a:avLst/>
          </a:prstGeom>
        </p:spPr>
      </p:pic>
      <p:grpSp>
        <p:nvGrpSpPr>
          <p:cNvPr id="46" name="Group 8">
            <a:extLst>
              <a:ext uri="{FF2B5EF4-FFF2-40B4-BE49-F238E27FC236}">
                <a16:creationId xmlns:a16="http://schemas.microsoft.com/office/drawing/2014/main" id="{A836503F-D4AB-7DDF-30FF-9AEDA0C99BD3}"/>
              </a:ext>
            </a:extLst>
          </p:cNvPr>
          <p:cNvGrpSpPr/>
          <p:nvPr/>
        </p:nvGrpSpPr>
        <p:grpSpPr>
          <a:xfrm>
            <a:off x="8587052" y="8165319"/>
            <a:ext cx="11093250" cy="1901437"/>
            <a:chOff x="0" y="0"/>
            <a:chExt cx="1763909" cy="3023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B504A67-0812-EE8A-E48D-6E114D49DED6}"/>
                </a:ext>
              </a:extLst>
            </p:cNvPr>
            <p:cNvSpPr/>
            <p:nvPr/>
          </p:nvSpPr>
          <p:spPr>
            <a:xfrm>
              <a:off x="0" y="0"/>
              <a:ext cx="1763909" cy="302343"/>
            </a:xfrm>
            <a:custGeom>
              <a:avLst/>
              <a:gdLst/>
              <a:ahLst/>
              <a:cxnLst/>
              <a:rect l="l" t="t" r="r" b="b"/>
              <a:pathLst>
                <a:path w="1763909" h="302343">
                  <a:moveTo>
                    <a:pt x="36291" y="0"/>
                  </a:moveTo>
                  <a:lnTo>
                    <a:pt x="1727618" y="0"/>
                  </a:lnTo>
                  <a:cubicBezTo>
                    <a:pt x="1747661" y="0"/>
                    <a:pt x="1763909" y="16248"/>
                    <a:pt x="1763909" y="36291"/>
                  </a:cubicBezTo>
                  <a:lnTo>
                    <a:pt x="1763909" y="266052"/>
                  </a:lnTo>
                  <a:cubicBezTo>
                    <a:pt x="1763909" y="286095"/>
                    <a:pt x="1747661" y="302343"/>
                    <a:pt x="1727618" y="302343"/>
                  </a:cubicBezTo>
                  <a:lnTo>
                    <a:pt x="36291" y="302343"/>
                  </a:lnTo>
                  <a:cubicBezTo>
                    <a:pt x="16248" y="302343"/>
                    <a:pt x="0" y="286095"/>
                    <a:pt x="0" y="266052"/>
                  </a:cubicBezTo>
                  <a:lnTo>
                    <a:pt x="0" y="36291"/>
                  </a:lnTo>
                  <a:cubicBezTo>
                    <a:pt x="0" y="16248"/>
                    <a:pt x="16248" y="0"/>
                    <a:pt x="36291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6D9D58F7-C7D2-1CFC-CA7E-4AA429EB5BBF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5866" r="558" b="4282"/>
          <a:stretch>
            <a:fillRect/>
          </a:stretch>
        </p:blipFill>
        <p:spPr>
          <a:xfrm>
            <a:off x="645691" y="570040"/>
            <a:ext cx="1257974" cy="12916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39309" y="584546"/>
            <a:ext cx="1524180" cy="127713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586682" y="2885721"/>
            <a:ext cx="11093250" cy="1901437"/>
            <a:chOff x="0" y="0"/>
            <a:chExt cx="1763909" cy="30234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0" y="0"/>
              <a:ext cx="1763909" cy="302343"/>
            </a:xfrm>
            <a:custGeom>
              <a:avLst/>
              <a:gdLst/>
              <a:ahLst/>
              <a:cxnLst/>
              <a:rect l="l" t="t" r="r" b="b"/>
              <a:pathLst>
                <a:path w="1763909" h="302343">
                  <a:moveTo>
                    <a:pt x="36291" y="0"/>
                  </a:moveTo>
                  <a:lnTo>
                    <a:pt x="1727618" y="0"/>
                  </a:lnTo>
                  <a:cubicBezTo>
                    <a:pt x="1747661" y="0"/>
                    <a:pt x="1763909" y="16248"/>
                    <a:pt x="1763909" y="36291"/>
                  </a:cubicBezTo>
                  <a:lnTo>
                    <a:pt x="1763909" y="266052"/>
                  </a:lnTo>
                  <a:cubicBezTo>
                    <a:pt x="1763909" y="286095"/>
                    <a:pt x="1747661" y="302343"/>
                    <a:pt x="1727618" y="302343"/>
                  </a:cubicBezTo>
                  <a:lnTo>
                    <a:pt x="36291" y="302343"/>
                  </a:lnTo>
                  <a:cubicBezTo>
                    <a:pt x="16248" y="302343"/>
                    <a:pt x="0" y="286095"/>
                    <a:pt x="0" y="266052"/>
                  </a:cubicBezTo>
                  <a:lnTo>
                    <a:pt x="0" y="36291"/>
                  </a:lnTo>
                  <a:cubicBezTo>
                    <a:pt x="0" y="16248"/>
                    <a:pt x="16248" y="0"/>
                    <a:pt x="36291" y="0"/>
                  </a:cubicBezTo>
                  <a:close/>
                </a:path>
              </a:pathLst>
            </a:custGeom>
            <a:solidFill>
              <a:srgbClr val="7E4CD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043583" y="3006202"/>
            <a:ext cx="5605867" cy="155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3"/>
              </a:lnSpc>
            </a:pPr>
            <a:r>
              <a:rPr lang="en-US" sz="9002" dirty="0">
                <a:solidFill>
                  <a:srgbClr val="FFFFFF"/>
                </a:solidFill>
                <a:latin typeface="Serithai SemiBold"/>
              </a:rPr>
              <a:t>1</a:t>
            </a:r>
          </a:p>
        </p:txBody>
      </p:sp>
      <p:sp>
        <p:nvSpPr>
          <p:cNvPr id="24" name="AutoShape 24"/>
          <p:cNvSpPr/>
          <p:nvPr/>
        </p:nvSpPr>
        <p:spPr>
          <a:xfrm rot="-5400000">
            <a:off x="9392481" y="3697996"/>
            <a:ext cx="106513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9"/>
          <p:cNvSpPr txBox="1"/>
          <p:nvPr/>
        </p:nvSpPr>
        <p:spPr>
          <a:xfrm>
            <a:off x="1021938" y="2583512"/>
            <a:ext cx="5605867" cy="415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3"/>
              </a:lnSpc>
            </a:pPr>
            <a:r>
              <a:rPr lang="en-US" sz="9002">
                <a:solidFill>
                  <a:srgbClr val="000000"/>
                </a:solidFill>
                <a:latin typeface="Serithai SemiBold"/>
              </a:rPr>
              <a:t>Template </a:t>
            </a:r>
          </a:p>
          <a:p>
            <a:pPr>
              <a:lnSpc>
                <a:spcPts val="10219"/>
              </a:lnSpc>
            </a:pPr>
            <a:r>
              <a:rPr lang="en-US" sz="7299">
                <a:solidFill>
                  <a:srgbClr val="7E4CD9"/>
                </a:solidFill>
                <a:latin typeface="Serithai SemiBold"/>
              </a:rPr>
              <a:t>Powerpoint</a:t>
            </a:r>
          </a:p>
          <a:p>
            <a:pPr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Serithai SemiBold"/>
              </a:rPr>
              <a:t>Template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22064" y="11315258"/>
            <a:ext cx="5605867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7E4CD9"/>
                </a:solidFill>
                <a:latin typeface="Serithai SemiBold"/>
              </a:rPr>
              <a:t>Template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41070" y="6836100"/>
            <a:ext cx="6897106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5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</a:t>
            </a:r>
            <a:endParaRPr lang="en-US" sz="5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5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</a:t>
            </a:r>
            <a:endParaRPr lang="en-US" sz="5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5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</a:t>
            </a:r>
            <a:endParaRPr lang="en-US" sz="5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5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</a:t>
            </a:r>
            <a:endParaRPr lang="en-US" sz="5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50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</a:t>
            </a:r>
            <a:endParaRPr lang="en-US" sz="50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422064" y="12509135"/>
            <a:ext cx="15257868" cy="204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4500" b="1" spc="281" dirty="0" err="1">
                <a:solidFill>
                  <a:srgbClr val="0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xxxxxxxxxxxxxxxxxxxxxxxxxxxxxxxxxxxxxxxxxxxxxxxxxxxx</a:t>
            </a:r>
            <a:endParaRPr lang="en-US" sz="4500" b="1" spc="281" dirty="0">
              <a:solidFill>
                <a:srgbClr val="0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b="1" spc="281" dirty="0" err="1">
                <a:solidFill>
                  <a:srgbClr val="0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xxxxxxxxxxxxxxxxxxxxxxxxxxxxxxxxxxxxxxxxxxxxxxxxxxxx</a:t>
            </a:r>
            <a:endParaRPr lang="en-US" sz="4500" b="1" spc="281" dirty="0">
              <a:solidFill>
                <a:srgbClr val="0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b="1" spc="281" dirty="0" err="1">
                <a:solidFill>
                  <a:srgbClr val="00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xxxxxxxxxxxxxxxxxxxxxxxxxxxxxxxxxxxxxxxxxxxxxxxxxxxx</a:t>
            </a:r>
            <a:endParaRPr lang="en-US" sz="4500" b="1" spc="281" dirty="0">
              <a:solidFill>
                <a:srgbClr val="00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367981" y="3179530"/>
            <a:ext cx="846961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en-US" sz="4500" b="1" spc="279" dirty="0" err="1">
                <a:solidFill>
                  <a:srgbClr val="FDFEFD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b="1" spc="279" dirty="0">
              <a:solidFill>
                <a:srgbClr val="FDFEFD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19"/>
              </a:lnSpc>
            </a:pPr>
            <a:r>
              <a:rPr lang="en-US" sz="4500" b="1" spc="279" dirty="0" err="1">
                <a:solidFill>
                  <a:srgbClr val="FDFEFD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b="1" spc="279" dirty="0">
              <a:solidFill>
                <a:srgbClr val="FDFEFD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14326">
            <a:off x="-72385" y="11553536"/>
            <a:ext cx="3606473" cy="3606473"/>
          </a:xfrm>
          <a:prstGeom prst="rect">
            <a:avLst/>
          </a:prstGeom>
        </p:spPr>
      </p:pic>
      <p:grpSp>
        <p:nvGrpSpPr>
          <p:cNvPr id="40" name="Group 8">
            <a:extLst>
              <a:ext uri="{FF2B5EF4-FFF2-40B4-BE49-F238E27FC236}">
                <a16:creationId xmlns:a16="http://schemas.microsoft.com/office/drawing/2014/main" id="{0007D4E0-D30D-1591-A8F6-B7230D4C3EAF}"/>
              </a:ext>
            </a:extLst>
          </p:cNvPr>
          <p:cNvGrpSpPr/>
          <p:nvPr/>
        </p:nvGrpSpPr>
        <p:grpSpPr>
          <a:xfrm>
            <a:off x="8679068" y="5670091"/>
            <a:ext cx="11093250" cy="1901437"/>
            <a:chOff x="0" y="0"/>
            <a:chExt cx="1763909" cy="3023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E23104E-D267-5393-411D-E4BB66F9B93C}"/>
                </a:ext>
              </a:extLst>
            </p:cNvPr>
            <p:cNvSpPr/>
            <p:nvPr/>
          </p:nvSpPr>
          <p:spPr>
            <a:xfrm>
              <a:off x="0" y="0"/>
              <a:ext cx="1763909" cy="302343"/>
            </a:xfrm>
            <a:custGeom>
              <a:avLst/>
              <a:gdLst/>
              <a:ahLst/>
              <a:cxnLst/>
              <a:rect l="l" t="t" r="r" b="b"/>
              <a:pathLst>
                <a:path w="1763909" h="302343">
                  <a:moveTo>
                    <a:pt x="36291" y="0"/>
                  </a:moveTo>
                  <a:lnTo>
                    <a:pt x="1727618" y="0"/>
                  </a:lnTo>
                  <a:cubicBezTo>
                    <a:pt x="1747661" y="0"/>
                    <a:pt x="1763909" y="16248"/>
                    <a:pt x="1763909" y="36291"/>
                  </a:cubicBezTo>
                  <a:lnTo>
                    <a:pt x="1763909" y="266052"/>
                  </a:lnTo>
                  <a:cubicBezTo>
                    <a:pt x="1763909" y="286095"/>
                    <a:pt x="1747661" y="302343"/>
                    <a:pt x="1727618" y="302343"/>
                  </a:cubicBezTo>
                  <a:lnTo>
                    <a:pt x="36291" y="302343"/>
                  </a:lnTo>
                  <a:cubicBezTo>
                    <a:pt x="16248" y="302343"/>
                    <a:pt x="0" y="286095"/>
                    <a:pt x="0" y="266052"/>
                  </a:cubicBezTo>
                  <a:lnTo>
                    <a:pt x="0" y="36291"/>
                  </a:lnTo>
                  <a:cubicBezTo>
                    <a:pt x="0" y="16248"/>
                    <a:pt x="16248" y="0"/>
                    <a:pt x="36291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AD7249CA-C033-1F44-77ED-8FE94DC05692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367981" y="5985865"/>
            <a:ext cx="8384851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en-US" sz="4500" spc="27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spc="27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19"/>
              </a:lnSpc>
            </a:pPr>
            <a:r>
              <a:rPr lang="en-US" sz="4500" spc="27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spc="27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25" name="AutoShape 25"/>
          <p:cNvSpPr/>
          <p:nvPr/>
        </p:nvSpPr>
        <p:spPr>
          <a:xfrm rot="-5400000">
            <a:off x="9392481" y="6642887"/>
            <a:ext cx="106513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9043583" y="5831914"/>
            <a:ext cx="819673" cy="155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3"/>
              </a:lnSpc>
            </a:pPr>
            <a:r>
              <a:rPr lang="en-US" sz="9002" dirty="0">
                <a:solidFill>
                  <a:srgbClr val="000000"/>
                </a:solidFill>
                <a:latin typeface="Serithai SemiBold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43583" y="8450150"/>
            <a:ext cx="819673" cy="155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3"/>
              </a:lnSpc>
            </a:pPr>
            <a:r>
              <a:rPr lang="en-US" sz="9002" dirty="0">
                <a:solidFill>
                  <a:srgbClr val="000000"/>
                </a:solidFill>
                <a:latin typeface="Serithai SemiBold"/>
              </a:rPr>
              <a:t>3</a:t>
            </a:r>
          </a:p>
        </p:txBody>
      </p:sp>
      <p:sp>
        <p:nvSpPr>
          <p:cNvPr id="26" name="AutoShape 26"/>
          <p:cNvSpPr/>
          <p:nvPr/>
        </p:nvSpPr>
        <p:spPr>
          <a:xfrm rot="-5400000">
            <a:off x="9392481" y="9262970"/>
            <a:ext cx="106513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E9EA62D8-88CF-451A-8526-C454A4ABA6DF}"/>
              </a:ext>
            </a:extLst>
          </p:cNvPr>
          <p:cNvSpPr txBox="1"/>
          <p:nvPr/>
        </p:nvSpPr>
        <p:spPr>
          <a:xfrm>
            <a:off x="10367981" y="8559558"/>
            <a:ext cx="8384851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9"/>
              </a:lnSpc>
            </a:pPr>
            <a:r>
              <a:rPr lang="en-US" sz="4500" spc="27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spc="27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19"/>
              </a:lnSpc>
            </a:pPr>
            <a:r>
              <a:rPr lang="en-US" sz="4500" spc="27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</a:t>
            </a:r>
            <a:endParaRPr lang="en-US" sz="4500" spc="27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B2F9C56-D0B4-E066-3FBB-3BF7ABD677DD}"/>
              </a:ext>
            </a:extLst>
          </p:cNvPr>
          <p:cNvGrpSpPr/>
          <p:nvPr/>
        </p:nvGrpSpPr>
        <p:grpSpPr>
          <a:xfrm>
            <a:off x="857250" y="8367076"/>
            <a:ext cx="10671692" cy="5619828"/>
            <a:chOff x="857250" y="8367076"/>
            <a:chExt cx="10671692" cy="56198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DE912E3-6A60-F7C6-367F-D31922D7C218}"/>
                </a:ext>
              </a:extLst>
            </p:cNvPr>
            <p:cNvGrpSpPr/>
            <p:nvPr/>
          </p:nvGrpSpPr>
          <p:grpSpPr>
            <a:xfrm>
              <a:off x="857250" y="8367076"/>
              <a:ext cx="10671692" cy="5619828"/>
              <a:chOff x="857250" y="8367076"/>
              <a:chExt cx="10671692" cy="561982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1E743D9-3C12-8C2F-9DBB-7ACCBFD4BD5D}"/>
                  </a:ext>
                </a:extLst>
              </p:cNvPr>
              <p:cNvSpPr/>
              <p:nvPr/>
            </p:nvSpPr>
            <p:spPr>
              <a:xfrm>
                <a:off x="857250" y="8367076"/>
                <a:ext cx="10671692" cy="5619828"/>
              </a:xfrm>
              <a:prstGeom prst="roundRect">
                <a:avLst/>
              </a:prstGeom>
              <a:solidFill>
                <a:srgbClr val="7E4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F77CAC-21B0-4E1B-E9D7-A02DDDDE3935}"/>
                  </a:ext>
                </a:extLst>
              </p:cNvPr>
              <p:cNvSpPr/>
              <p:nvPr/>
            </p:nvSpPr>
            <p:spPr>
              <a:xfrm>
                <a:off x="857250" y="8367076"/>
                <a:ext cx="1806979" cy="1993324"/>
              </a:xfrm>
              <a:prstGeom prst="rect">
                <a:avLst/>
              </a:prstGeom>
              <a:solidFill>
                <a:srgbClr val="7E4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1DFFA9-3FEE-B679-2562-24FF62AEDE36}"/>
                </a:ext>
              </a:extLst>
            </p:cNvPr>
            <p:cNvSpPr/>
            <p:nvPr/>
          </p:nvSpPr>
          <p:spPr>
            <a:xfrm>
              <a:off x="10229850" y="12814300"/>
              <a:ext cx="1299092" cy="1172604"/>
            </a:xfrm>
            <a:prstGeom prst="rect">
              <a:avLst/>
            </a:prstGeom>
            <a:solidFill>
              <a:srgbClr val="7E4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t="5866" r="558" b="4282"/>
          <a:stretch>
            <a:fillRect/>
          </a:stretch>
        </p:blipFill>
        <p:spPr>
          <a:xfrm>
            <a:off x="18231643" y="455100"/>
            <a:ext cx="1202570" cy="12347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63883" y="468967"/>
            <a:ext cx="1457052" cy="12208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257105" y="1257105"/>
            <a:ext cx="3545681" cy="103147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769957" y="1772840"/>
            <a:ext cx="864936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 dirty="0">
                <a:solidFill>
                  <a:srgbClr val="000000"/>
                </a:solidFill>
                <a:latin typeface="Serithai SemiBold"/>
              </a:rPr>
              <a:t>Template </a:t>
            </a:r>
            <a:r>
              <a:rPr lang="en-US" sz="7000" dirty="0" err="1">
                <a:solidFill>
                  <a:srgbClr val="7E4CD9"/>
                </a:solidFill>
                <a:latin typeface="Serithai SemiBold"/>
              </a:rPr>
              <a:t>Powerpoint</a:t>
            </a:r>
            <a:endParaRPr lang="en-US" sz="7000" dirty="0">
              <a:solidFill>
                <a:srgbClr val="7E4CD9"/>
              </a:solidFill>
              <a:latin typeface="Serithai Semi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031335" y="8955382"/>
            <a:ext cx="864936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 dirty="0">
                <a:solidFill>
                  <a:srgbClr val="FFFFFF"/>
                </a:solidFill>
                <a:latin typeface="Serithai SemiBold"/>
              </a:rPr>
              <a:t>Template </a:t>
            </a:r>
            <a:r>
              <a:rPr lang="en-US" sz="7000" dirty="0" err="1">
                <a:solidFill>
                  <a:srgbClr val="FFFFFF"/>
                </a:solidFill>
                <a:latin typeface="Serithai SemiBold"/>
              </a:rPr>
              <a:t>Powerpoint</a:t>
            </a:r>
            <a:endParaRPr lang="en-US" sz="7000" dirty="0">
              <a:solidFill>
                <a:srgbClr val="FFFFFF"/>
              </a:solidFill>
              <a:latin typeface="Serithai Semi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647913" y="1683173"/>
            <a:ext cx="5648458" cy="76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4571">
                <a:solidFill>
                  <a:srgbClr val="7E4CD9"/>
                </a:solidFill>
                <a:latin typeface="Serithai SemiBold"/>
              </a:rPr>
              <a:t>Template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647913" y="5996659"/>
            <a:ext cx="5648458" cy="76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4571">
                <a:solidFill>
                  <a:srgbClr val="7E4CD9"/>
                </a:solidFill>
                <a:latin typeface="Serithai SemiBold"/>
              </a:rPr>
              <a:t>Template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47913" y="10038847"/>
            <a:ext cx="5648458" cy="76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4571" dirty="0">
                <a:solidFill>
                  <a:srgbClr val="7E4CD9"/>
                </a:solidFill>
                <a:latin typeface="Serithai SemiBold"/>
              </a:rPr>
              <a:t>Template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47270" y="3135454"/>
            <a:ext cx="8935457" cy="476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500" spc="281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</a:t>
            </a:r>
            <a:endParaRPr lang="en-US" sz="4500" spc="281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042635" y="10113981"/>
            <a:ext cx="8840093" cy="404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FDFEFD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xxxxxxxxxxxxxxxxxxxxxxxxxxxxxx</a:t>
            </a: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FDFEFD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xxxxxxxxxxxxxxxxxxxxxxxxxxxxxx</a:t>
            </a: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FDFEFD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xxxxxxxxxxxxxxxxxxxxxxxxxxxxxx</a:t>
            </a: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FDFEFD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xxxxxxxxxxxxxxxxxxxxxxxxxxxxxx</a:t>
            </a: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5252"/>
              </a:lnSpc>
            </a:pPr>
            <a:r>
              <a:rPr lang="en-US" sz="4000" spc="281" dirty="0" err="1">
                <a:solidFill>
                  <a:srgbClr val="FDFEFD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xxxxxxxxxxxxxxxxxxxxxxxxxxxxxx</a:t>
            </a: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5252"/>
              </a:lnSpc>
            </a:pPr>
            <a:endParaRPr lang="en-US" sz="4000" spc="281" dirty="0">
              <a:solidFill>
                <a:srgbClr val="FDFEFD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309297" y="2486513"/>
            <a:ext cx="6914407" cy="265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DB0BB9-1144-DC75-240F-668A28C4CAE0}"/>
              </a:ext>
            </a:extLst>
          </p:cNvPr>
          <p:cNvSpPr/>
          <p:nvPr/>
        </p:nvSpPr>
        <p:spPr>
          <a:xfrm>
            <a:off x="12663154" y="1689855"/>
            <a:ext cx="717247" cy="762043"/>
          </a:xfrm>
          <a:prstGeom prst="roundRect">
            <a:avLst/>
          </a:prstGeom>
          <a:solidFill>
            <a:srgbClr val="7E4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AA8CF-23C6-0212-962F-45A2E9480751}"/>
              </a:ext>
            </a:extLst>
          </p:cNvPr>
          <p:cNvSpPr/>
          <p:nvPr/>
        </p:nvSpPr>
        <p:spPr>
          <a:xfrm>
            <a:off x="12663154" y="5905398"/>
            <a:ext cx="717247" cy="762043"/>
          </a:xfrm>
          <a:prstGeom prst="roundRect">
            <a:avLst/>
          </a:prstGeom>
          <a:solidFill>
            <a:srgbClr val="7E4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E48A1C-EC42-9275-A4E1-01A19672F163}"/>
              </a:ext>
            </a:extLst>
          </p:cNvPr>
          <p:cNvSpPr/>
          <p:nvPr/>
        </p:nvSpPr>
        <p:spPr>
          <a:xfrm>
            <a:off x="12663154" y="9994900"/>
            <a:ext cx="717247" cy="762043"/>
          </a:xfrm>
          <a:prstGeom prst="roundRect">
            <a:avLst/>
          </a:prstGeom>
          <a:solidFill>
            <a:srgbClr val="7E4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E7AB6C0C-2D5D-9304-01F2-B7DF432CFC9A}"/>
              </a:ext>
            </a:extLst>
          </p:cNvPr>
          <p:cNvSpPr txBox="1"/>
          <p:nvPr/>
        </p:nvSpPr>
        <p:spPr>
          <a:xfrm>
            <a:off x="13309297" y="6831708"/>
            <a:ext cx="6914407" cy="265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EB2A66A0-5D2A-06BC-BCEB-FBE53EF1FF67}"/>
              </a:ext>
            </a:extLst>
          </p:cNvPr>
          <p:cNvSpPr txBox="1"/>
          <p:nvPr/>
        </p:nvSpPr>
        <p:spPr>
          <a:xfrm>
            <a:off x="13309297" y="10909300"/>
            <a:ext cx="6914407" cy="265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4149" spc="219" dirty="0" err="1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</a:t>
            </a:r>
            <a:endParaRPr lang="en-US" sz="4149" spc="219" dirty="0">
              <a:solidFill>
                <a:srgbClr val="000000"/>
              </a:solidFill>
              <a:latin typeface="JS Sadayu" panose="02000000000000000000" pitchFamily="2" charset="-34"/>
              <a:cs typeface="JS Sadayu" panose="02000000000000000000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866" r="558" b="4282"/>
          <a:stretch>
            <a:fillRect/>
          </a:stretch>
        </p:blipFill>
        <p:spPr>
          <a:xfrm>
            <a:off x="18231643" y="455100"/>
            <a:ext cx="1202570" cy="12347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63883" y="468967"/>
            <a:ext cx="1457052" cy="12208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8381256"/>
            <a:ext cx="21374100" cy="6731744"/>
            <a:chOff x="0" y="0"/>
            <a:chExt cx="4006431" cy="12500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06431" cy="1250058"/>
            </a:xfrm>
            <a:custGeom>
              <a:avLst/>
              <a:gdLst/>
              <a:ahLst/>
              <a:cxnLst/>
              <a:rect l="l" t="t" r="r" b="b"/>
              <a:pathLst>
                <a:path w="4006431" h="1250058">
                  <a:moveTo>
                    <a:pt x="0" y="0"/>
                  </a:moveTo>
                  <a:lnTo>
                    <a:pt x="4006431" y="0"/>
                  </a:lnTo>
                  <a:lnTo>
                    <a:pt x="4006431" y="1250058"/>
                  </a:lnTo>
                  <a:lnTo>
                    <a:pt x="0" y="1250058"/>
                  </a:lnTo>
                  <a:close/>
                </a:path>
              </a:pathLst>
            </a:custGeom>
            <a:solidFill>
              <a:srgbClr val="7E4CD9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53546" y="7333361"/>
            <a:ext cx="5238454" cy="7043843"/>
            <a:chOff x="0" y="0"/>
            <a:chExt cx="938672" cy="12621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Freeform 8"/>
            <p:cNvSpPr/>
            <p:nvPr/>
          </p:nvSpPr>
          <p:spPr>
            <a:xfrm>
              <a:off x="0" y="0"/>
              <a:ext cx="938672" cy="1262177"/>
            </a:xfrm>
            <a:custGeom>
              <a:avLst/>
              <a:gdLst/>
              <a:ahLst/>
              <a:cxnLst/>
              <a:rect l="l" t="t" r="r" b="b"/>
              <a:pathLst>
                <a:path w="938672" h="1262177">
                  <a:moveTo>
                    <a:pt x="109365" y="0"/>
                  </a:moveTo>
                  <a:lnTo>
                    <a:pt x="829307" y="0"/>
                  </a:lnTo>
                  <a:cubicBezTo>
                    <a:pt x="889708" y="0"/>
                    <a:pt x="938672" y="48964"/>
                    <a:pt x="938672" y="109365"/>
                  </a:cubicBezTo>
                  <a:lnTo>
                    <a:pt x="938672" y="1152812"/>
                  </a:lnTo>
                  <a:cubicBezTo>
                    <a:pt x="938672" y="1213213"/>
                    <a:pt x="889708" y="1262177"/>
                    <a:pt x="829307" y="1262177"/>
                  </a:cubicBezTo>
                  <a:lnTo>
                    <a:pt x="109365" y="1262177"/>
                  </a:lnTo>
                  <a:cubicBezTo>
                    <a:pt x="48964" y="1262177"/>
                    <a:pt x="0" y="1213213"/>
                    <a:pt x="0" y="1152812"/>
                  </a:cubicBezTo>
                  <a:lnTo>
                    <a:pt x="0" y="109365"/>
                  </a:lnTo>
                  <a:cubicBezTo>
                    <a:pt x="0" y="48964"/>
                    <a:pt x="48964" y="0"/>
                    <a:pt x="109365" y="0"/>
                  </a:cubicBezTo>
                  <a:close/>
                </a:path>
              </a:pathLst>
            </a:custGeom>
            <a:solidFill>
              <a:srgbClr val="8552E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4803" y="676858"/>
            <a:ext cx="7330058" cy="10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5"/>
              </a:lnSpc>
            </a:pPr>
            <a:r>
              <a:rPr lang="en-US" sz="5932" dirty="0">
                <a:solidFill>
                  <a:srgbClr val="000000"/>
                </a:solidFill>
                <a:latin typeface="Serithai SemiBold"/>
              </a:rPr>
              <a:t>Template </a:t>
            </a:r>
            <a:r>
              <a:rPr lang="en-US" sz="5932" dirty="0" err="1">
                <a:solidFill>
                  <a:srgbClr val="7E4CD9"/>
                </a:solidFill>
                <a:latin typeface="Serithai SemiBold"/>
              </a:rPr>
              <a:t>Powerpoint</a:t>
            </a:r>
            <a:endParaRPr lang="en-US" sz="5932" dirty="0">
              <a:solidFill>
                <a:srgbClr val="7E4CD9"/>
              </a:solidFill>
              <a:latin typeface="Serithai Semi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2060" y="4308935"/>
            <a:ext cx="5828133" cy="80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4716">
                <a:solidFill>
                  <a:srgbClr val="000000"/>
                </a:solidFill>
                <a:latin typeface="Serithai SemiBold"/>
              </a:rPr>
              <a:t>Template </a:t>
            </a:r>
            <a:r>
              <a:rPr lang="en-US" sz="4716">
                <a:solidFill>
                  <a:srgbClr val="7E4CD9"/>
                </a:solidFill>
                <a:latin typeface="Serithai SemiBold"/>
              </a:rPr>
              <a:t>Powerpoint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360" y="8797242"/>
            <a:ext cx="3174203" cy="80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4716">
                <a:solidFill>
                  <a:srgbClr val="8552E3"/>
                </a:solidFill>
                <a:latin typeface="Serithai SemiBold"/>
              </a:rPr>
              <a:t>Powerpoint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25220" y="8789767"/>
            <a:ext cx="3174203" cy="80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4716">
                <a:solidFill>
                  <a:srgbClr val="8552E3"/>
                </a:solidFill>
                <a:latin typeface="Serithai SemiBold"/>
              </a:rPr>
              <a:t>Powerpoint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91231" y="7854344"/>
            <a:ext cx="3174203" cy="80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4716" dirty="0" err="1">
                <a:solidFill>
                  <a:srgbClr val="FFFFFF"/>
                </a:solidFill>
                <a:latin typeface="Serithai SemiBold"/>
              </a:rPr>
              <a:t>Powerpoint</a:t>
            </a:r>
            <a:endParaRPr lang="en-US" sz="4716" dirty="0">
              <a:solidFill>
                <a:srgbClr val="FFFFFF"/>
              </a:solidFill>
              <a:latin typeface="Serithai Semi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956705" y="8789767"/>
            <a:ext cx="3174203" cy="80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3"/>
              </a:lnSpc>
            </a:pPr>
            <a:r>
              <a:rPr lang="en-US" sz="4716">
                <a:solidFill>
                  <a:srgbClr val="8552E3"/>
                </a:solidFill>
                <a:latin typeface="Serithai SemiBold"/>
              </a:rPr>
              <a:t>Powerpoint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2060" y="1985187"/>
            <a:ext cx="18783891" cy="1732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9448" y="9677561"/>
            <a:ext cx="4309172" cy="3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53913" y="8779672"/>
            <a:ext cx="4309172" cy="261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chemeClr val="bg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chemeClr val="bg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chemeClr val="bg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chemeClr val="bg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chemeClr val="bg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chemeClr val="bg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chemeClr val="bg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chemeClr val="bg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chemeClr val="bg1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chemeClr val="bg1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259D5419-4176-5DD7-CAC5-DCA8259DC2E9}"/>
              </a:ext>
            </a:extLst>
          </p:cNvPr>
          <p:cNvSpPr txBox="1"/>
          <p:nvPr/>
        </p:nvSpPr>
        <p:spPr>
          <a:xfrm>
            <a:off x="1332060" y="5320665"/>
            <a:ext cx="18783891" cy="1732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  <a:p>
            <a:pPr>
              <a:lnSpc>
                <a:spcPts val="4434"/>
              </a:lnSpc>
            </a:pPr>
            <a:r>
              <a:rPr lang="en-US" sz="4500" spc="237" dirty="0">
                <a:solidFill>
                  <a:srgbClr val="000000"/>
                </a:solidFill>
                <a:latin typeface="JS Sadayu" panose="02000000000000000000" pitchFamily="2" charset="-34"/>
                <a:cs typeface="JS Sadayu" panose="02000000000000000000" pitchFamily="2" charset="-34"/>
              </a:rPr>
              <a:t>xxxxxxxxxxxxxxxxxxxxxxxxxxxxxxxxxxxxxxxxxxxxxxxxxxxxxxxxxxxxxxxxxxxxxxxxx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F0AB7EC4-1831-8304-38A0-8AE583B6C64E}"/>
              </a:ext>
            </a:extLst>
          </p:cNvPr>
          <p:cNvSpPr txBox="1"/>
          <p:nvPr/>
        </p:nvSpPr>
        <p:spPr>
          <a:xfrm>
            <a:off x="11225220" y="9677561"/>
            <a:ext cx="4309172" cy="3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E0EC61BB-23D8-1B35-A51B-DDA2F6F969AF}"/>
              </a:ext>
            </a:extLst>
          </p:cNvPr>
          <p:cNvSpPr txBox="1"/>
          <p:nvPr/>
        </p:nvSpPr>
        <p:spPr>
          <a:xfrm>
            <a:off x="15916060" y="9677561"/>
            <a:ext cx="4309172" cy="3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r>
              <a:rPr lang="en-US" sz="3000" spc="219" dirty="0" err="1">
                <a:solidFill>
                  <a:srgbClr val="000000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xxxxxxxxxxxxxxxxxx</a:t>
            </a: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  <a:p>
            <a:pPr>
              <a:lnSpc>
                <a:spcPts val="4108"/>
              </a:lnSpc>
            </a:pPr>
            <a:endParaRPr lang="en-US" sz="3000" spc="219" dirty="0">
              <a:solidFill>
                <a:srgbClr val="000000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110</Words>
  <Application>Microsoft Office PowerPoint</Application>
  <PresentationFormat>Custom</PresentationFormat>
  <Paragraphs>98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JS Sadayu</vt:lpstr>
      <vt:lpstr>Athiti</vt:lpstr>
      <vt:lpstr>ฟ้อนต์ Medium</vt:lpstr>
      <vt:lpstr>Arial</vt:lpstr>
      <vt:lpstr>DB Adman X</vt:lpstr>
      <vt:lpstr>Calibri</vt:lpstr>
      <vt:lpstr>Serithai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cp:lastModifiedBy>Jaruwan.PC</cp:lastModifiedBy>
  <cp:revision>5</cp:revision>
  <dcterms:created xsi:type="dcterms:W3CDTF">2006-08-16T00:00:00Z</dcterms:created>
  <dcterms:modified xsi:type="dcterms:W3CDTF">2022-12-08T08:06:34Z</dcterms:modified>
  <dc:identifier>DAFUJmPQRLY</dc:identifier>
</cp:coreProperties>
</file>